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67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85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3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37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65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43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27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5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0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98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18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5F91-B9DE-4D3D-835B-D9B4FE326B2A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11AE9-03F6-43F7-AE4B-156E877ABC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37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lang="ja-JP" altLang="en-US" dirty="0"/>
              <a:t>によるやさしい統計学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章</a:t>
            </a:r>
            <a:r>
              <a:rPr lang="ja-JP" altLang="en-US" dirty="0"/>
              <a:t>４</a:t>
            </a:r>
            <a:r>
              <a:rPr lang="ja-JP" altLang="en-US" dirty="0" smtClean="0"/>
              <a:t>節</a:t>
            </a:r>
            <a:r>
              <a:rPr lang="ja-JP" altLang="en-US" dirty="0" smtClean="0"/>
              <a:t>　補足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寺尾 </a:t>
            </a:r>
            <a:r>
              <a:rPr kumimoji="1" lang="ja-JP" altLang="en-US" dirty="0" smtClean="0"/>
              <a:t>敦</a:t>
            </a:r>
            <a:endParaRPr kumimoji="1"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637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偏差ベクトル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変数ベクトル：ある変数に関する各測定値を並べてできるベクトル．</a:t>
            </a:r>
            <a:endParaRPr lang="en-US" altLang="ja-JP" dirty="0"/>
          </a:p>
          <a:p>
            <a:r>
              <a:rPr lang="ja-JP" altLang="en-US" dirty="0" smtClean="0"/>
              <a:t>偏差</a:t>
            </a:r>
            <a:r>
              <a:rPr lang="ja-JP" altLang="en-US" dirty="0"/>
              <a:t>ベクトル：変数ベクトルの各要素から，平均値を引いてできるベクトル</a:t>
            </a:r>
            <a:r>
              <a:rPr lang="ja-JP" altLang="en-US" dirty="0" smtClean="0"/>
              <a:t>．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317691" y="3752015"/>
                <a:ext cx="1699311" cy="174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kumimoji="1"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ja-JP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691" y="3752015"/>
                <a:ext cx="1699311" cy="17470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3876234" y="4525981"/>
            <a:ext cx="2051533" cy="114672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169571" y="2489897"/>
            <a:ext cx="2109957" cy="15859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偏差ベクトルの大きさと標準偏差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偏差ベクトルの大きさは標準偏差と関係づけられる．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369127" y="2564426"/>
                <a:ext cx="5910401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27" y="2564426"/>
                <a:ext cx="5910401" cy="1436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6342779" y="4210760"/>
            <a:ext cx="193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1" lang="ja-JP" altLang="en-US" sz="2400" dirty="0" smtClean="0"/>
              <a:t>の標準偏差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369127" y="4585016"/>
                <a:ext cx="3504229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kumimoji="1"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27" y="4585016"/>
                <a:ext cx="3504229" cy="1008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4153479" y="5694004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1" lang="ja-JP" altLang="en-US" sz="2400" dirty="0" smtClean="0"/>
              <a:t>の</a:t>
            </a:r>
            <a:r>
              <a:rPr lang="ja-JP" altLang="en-US" sz="2400" dirty="0" smtClean="0"/>
              <a:t>分散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5635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</a:t>
            </a:r>
            <a:endParaRPr kumimoji="1"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相関係数は</a:t>
            </a:r>
            <a:r>
              <a:rPr lang="ja-JP" altLang="en-US" dirty="0"/>
              <a:t>２</a:t>
            </a:r>
            <a:r>
              <a:rPr kumimoji="1" lang="ja-JP" altLang="en-US" dirty="0" smtClean="0"/>
              <a:t>つのベクトルが作る角度のコサイン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604321" y="3475015"/>
            <a:ext cx="2633682" cy="1724036"/>
            <a:chOff x="3452371" y="2714620"/>
            <a:chExt cx="2633682" cy="1724036"/>
          </a:xfrm>
        </p:grpSpPr>
        <p:cxnSp>
          <p:nvCxnSpPr>
            <p:cNvPr id="5" name="直線矢印コネクタ 4"/>
            <p:cNvCxnSpPr/>
            <p:nvPr/>
          </p:nvCxnSpPr>
          <p:spPr>
            <a:xfrm flipV="1">
              <a:off x="3452371" y="2714620"/>
              <a:ext cx="1928826" cy="1714512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矢印コネクタ 5"/>
            <p:cNvCxnSpPr/>
            <p:nvPr/>
          </p:nvCxnSpPr>
          <p:spPr>
            <a:xfrm flipV="1">
              <a:off x="3452371" y="4214818"/>
              <a:ext cx="2633682" cy="22383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フリーフォーム 6"/>
            <p:cNvSpPr/>
            <p:nvPr/>
          </p:nvSpPr>
          <p:spPr>
            <a:xfrm>
              <a:off x="4041569" y="3940629"/>
              <a:ext cx="228600" cy="435428"/>
            </a:xfrm>
            <a:custGeom>
              <a:avLst/>
              <a:gdLst>
                <a:gd name="connsiteX0" fmla="*/ 0 w 228600"/>
                <a:gd name="connsiteY0" fmla="*/ 0 h 435428"/>
                <a:gd name="connsiteX1" fmla="*/ 195943 w 228600"/>
                <a:gd name="connsiteY1" fmla="*/ 152400 h 435428"/>
                <a:gd name="connsiteX2" fmla="*/ 195943 w 228600"/>
                <a:gd name="connsiteY2" fmla="*/ 435428 h 435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435428">
                  <a:moveTo>
                    <a:pt x="0" y="0"/>
                  </a:moveTo>
                  <a:cubicBezTo>
                    <a:pt x="81643" y="39914"/>
                    <a:pt x="163286" y="79829"/>
                    <a:pt x="195943" y="152400"/>
                  </a:cubicBezTo>
                  <a:cubicBezTo>
                    <a:pt x="228600" y="224971"/>
                    <a:pt x="212271" y="330199"/>
                    <a:pt x="195943" y="435428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452503" y="3643314"/>
              <a:ext cx="4299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/>
                <a:t>θ</a:t>
              </a:r>
              <a:endParaRPr kumimoji="1" lang="ja-JP" altLang="en-US" sz="3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338750" y="2513839"/>
                <a:ext cx="1798506" cy="14257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r>
                                <a:rPr lang="en-US" altLang="ja-JP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750" y="2513839"/>
                <a:ext cx="1798506" cy="1425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4283494" y="4205882"/>
                <a:ext cx="1774332" cy="1388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e>
                              <m:r>
                                <a:rPr lang="en-US" altLang="ja-JP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494" y="4205882"/>
                <a:ext cx="1774332" cy="13888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542837" y="2473709"/>
                <a:ext cx="5639300" cy="3464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24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aln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kumimoji="1" lang="en-US" altLang="ja-JP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837" y="2473709"/>
                <a:ext cx="5639300" cy="3464346"/>
              </a:xfrm>
              <a:prstGeom prst="rect">
                <a:avLst/>
              </a:prstGeom>
              <a:blipFill>
                <a:blip r:embed="rId4"/>
                <a:stretch>
                  <a:fillRect t="-4049" r="-6270" b="-14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486087" y="5428178"/>
                <a:ext cx="2285434" cy="59772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ja-JP" altLang="en-US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087" y="5428178"/>
                <a:ext cx="2285434" cy="5977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16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相関係数の値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 smtClean="0"/>
                  <a:t>相関係数はコサインなのだから，最小値は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en-US" dirty="0" err="1" smtClean="0"/>
                  <a:t>，</a:t>
                </a:r>
                <a:r>
                  <a:rPr lang="ja-JP" altLang="en-US" dirty="0"/>
                  <a:t>最大値</a:t>
                </a:r>
                <a:r>
                  <a:rPr lang="ja-JP" altLang="en-US" dirty="0" smtClean="0"/>
                  <a:t>は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ja-JP" dirty="0"/>
              </a:p>
              <a:p>
                <a:r>
                  <a:rPr lang="ja-JP" altLang="en-US" dirty="0" smtClean="0"/>
                  <a:t>２つの偏差ベクトルが，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同じ方向を向くとき，相関係数は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直交するとき，</a:t>
                </a:r>
                <a:r>
                  <a:rPr lang="en-US" altLang="ja-JP" dirty="0" smtClean="0"/>
                  <a:t>0</a:t>
                </a:r>
              </a:p>
              <a:p>
                <a:pPr lvl="1"/>
                <a:r>
                  <a:rPr lang="ja-JP" altLang="en-US" dirty="0" smtClean="0"/>
                  <a:t>正反対の方向を向くとき，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dirty="0" smtClean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668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143</Words>
  <Application>Microsoft Office PowerPoint</Application>
  <PresentationFormat>ワイド画面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Cambria Math</vt:lpstr>
      <vt:lpstr>Times New Roman</vt:lpstr>
      <vt:lpstr>Office テーマ</vt:lpstr>
      <vt:lpstr>Rによるやさしい統計学 第3章４節　補足</vt:lpstr>
      <vt:lpstr>偏差ベクトル</vt:lpstr>
      <vt:lpstr>偏差ベクトルの大きさと標準偏差</vt:lpstr>
      <vt:lpstr>相関係数</vt:lpstr>
      <vt:lpstr>相関係数の値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寺尾 敦</dc:creator>
  <cp:lastModifiedBy>寺尾 敦</cp:lastModifiedBy>
  <cp:revision>9</cp:revision>
  <dcterms:created xsi:type="dcterms:W3CDTF">2020-05-06T06:08:55Z</dcterms:created>
  <dcterms:modified xsi:type="dcterms:W3CDTF">2020-05-06T15:53:02Z</dcterms:modified>
</cp:coreProperties>
</file>