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85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20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52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70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65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30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50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87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9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63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6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B3819-4121-42FC-811B-43AC7625998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FC13-9CA5-428D-BA63-E655D194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17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R</a:t>
            </a:r>
            <a:r>
              <a:rPr kumimoji="1" lang="ja-JP" altLang="en-US" dirty="0"/>
              <a:t>によるやさしい統計学</a:t>
            </a:r>
            <a:br>
              <a:rPr kumimoji="1" lang="en-US" altLang="ja-JP" dirty="0"/>
            </a:br>
            <a:r>
              <a:rPr lang="ja-JP" altLang="en-US" dirty="0"/>
              <a:t>第２章９節　補足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寺尾 敦</a:t>
            </a:r>
            <a:endParaRPr kumimoji="1" lang="en-US" altLang="ja-JP" dirty="0"/>
          </a:p>
          <a:p>
            <a:r>
              <a:rPr lang="ja-JP" altLang="en-US" dirty="0"/>
              <a:t>青山学院大学社会情報学部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284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/>
                  <a:t>ある点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ja-JP" altLang="en-US" dirty="0"/>
                  <a:t>からの</a:t>
                </a:r>
                <a:r>
                  <a:rPr kumimoji="1" lang="ja-JP" altLang="en-US" dirty="0"/>
                  <a:t>偏差平方和を考える。これは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のとき</m:t>
                    </m:r>
                  </m:oMath>
                </a14:m>
                <a:r>
                  <a:rPr kumimoji="1" lang="ja-JP" altLang="en-US" dirty="0"/>
                  <a:t>最小となる。</a:t>
                </a: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782620" y="2483988"/>
                <a:ext cx="5024709" cy="3762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acc>
                        <m:accPr>
                          <m:chr m:val="̅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m:rPr>
                          <m:brk m:alnAt="1"/>
                        </m:rP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620" y="2483988"/>
                <a:ext cx="5024709" cy="3762248"/>
              </a:xfrm>
              <a:prstGeom prst="rect">
                <a:avLst/>
              </a:prstGeom>
              <a:blipFill>
                <a:blip r:embed="rId3"/>
                <a:stretch>
                  <a:fillRect r="-59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62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/>
                  <a:t>１本の直線上で各測定値の位置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 に住んでいる人（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ja-JP" altLang="en-US" dirty="0"/>
                  <a:t>人いる）が、移動距離の平方和が最小となる位置で集まることを考える。</a:t>
                </a:r>
                <a:r>
                  <a:rPr kumimoji="1" lang="ja-JP" altLang="en-US" dirty="0"/>
                  <a:t>これは平均値の位置である。</a:t>
                </a:r>
                <a:endParaRPr kumimoji="1" lang="en-US" altLang="ja-JP" dirty="0"/>
              </a:p>
              <a:p>
                <a:r>
                  <a:rPr lang="ja-JP" altLang="en-US" dirty="0"/>
                  <a:t>測定値の変動を、ある点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ja-JP" altLang="en-US" dirty="0"/>
                  <a:t>からの偏差の</a:t>
                </a:r>
                <a:r>
                  <a:rPr lang="en-US" altLang="ja-JP" dirty="0"/>
                  <a:t>2</a:t>
                </a:r>
                <a:r>
                  <a:rPr lang="ja-JP" altLang="en-US" dirty="0"/>
                  <a:t>乗の平均で表すことにする。この文脈において、平均値は中心の位置にある。</a:t>
                </a:r>
                <a:endParaRPr lang="en-US" altLang="ja-JP" dirty="0"/>
              </a:p>
              <a:p>
                <a:r>
                  <a:rPr lang="ja-JP" altLang="en-US" dirty="0"/>
                  <a:t>一方、ある点 </a:t>
                </a:r>
                <a:r>
                  <a:rPr lang="en-US" altLang="ja-JP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ja-JP" altLang="en-US" dirty="0"/>
                  <a:t>からの偏差の絶対値の平均を最小にするのは、中央値である。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 r="-31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274291" y="4692073"/>
                <a:ext cx="2743443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291" y="4692073"/>
                <a:ext cx="2743443" cy="10082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721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176</Words>
  <Application>Microsoft Office PowerPoint</Application>
  <PresentationFormat>ワイド画面</PresentationFormat>
  <Paragraphs>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Cambria Math</vt:lpstr>
      <vt:lpstr>Times New Roman</vt:lpstr>
      <vt:lpstr>Office テーマ</vt:lpstr>
      <vt:lpstr>Rによるやさしい統計学 第２章９節　補足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寺尾 敦</dc:creator>
  <cp:lastModifiedBy>寺尾 敦</cp:lastModifiedBy>
  <cp:revision>6</cp:revision>
  <dcterms:created xsi:type="dcterms:W3CDTF">2020-05-03T16:43:44Z</dcterms:created>
  <dcterms:modified xsi:type="dcterms:W3CDTF">2022-04-13T11:28:10Z</dcterms:modified>
</cp:coreProperties>
</file>