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4943" autoAdjust="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96E159-C734-4172-A79D-CF8F52203103}" type="datetimeFigureOut">
              <a:rPr kumimoji="1" lang="ja-JP" altLang="en-US" smtClean="0"/>
              <a:t>2010/3/3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BCB18B-F733-41E2-898A-1C871BDC0D3E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BCB18B-F733-41E2-898A-1C871BDC0D3E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正方形/長方形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正方形/長方形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正方形/長方形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正方形/長方形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正方形/長方形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角丸四角形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角丸四角形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正方形/長方形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正方形/長方形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正方形/長方形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正方形/長方形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タイトル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sp>
        <p:nvSpPr>
          <p:cNvPr id="28" name="日付プレースホルダ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E05E6EBA-E73E-481E-BB0E-603A970DC758}" type="datetimeFigureOut">
              <a:rPr kumimoji="1" lang="ja-JP" altLang="en-US" smtClean="0"/>
              <a:t>2010/3/3</a:t>
            </a:fld>
            <a:endParaRPr kumimoji="1" lang="ja-JP" altLang="en-US"/>
          </a:p>
        </p:txBody>
      </p:sp>
      <p:sp>
        <p:nvSpPr>
          <p:cNvPr id="17" name="フッター プレースホルダ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29" name="スライド番号プレースホルダ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56827FE-6CFC-4269-9942-A9C8417C0F67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E6EBA-E73E-481E-BB0E-603A970DC758}" type="datetimeFigureOut">
              <a:rPr kumimoji="1" lang="ja-JP" altLang="en-US" smtClean="0"/>
              <a:t>2010/3/3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827FE-6CFC-4269-9942-A9C8417C0F67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E6EBA-E73E-481E-BB0E-603A970DC758}" type="datetimeFigureOut">
              <a:rPr kumimoji="1" lang="ja-JP" altLang="en-US" smtClean="0"/>
              <a:t>2010/3/3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827FE-6CFC-4269-9942-A9C8417C0F67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E6EBA-E73E-481E-BB0E-603A970DC758}" type="datetimeFigureOut">
              <a:rPr kumimoji="1" lang="ja-JP" altLang="en-US" smtClean="0"/>
              <a:t>2010/3/3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827FE-6CFC-4269-9942-A9C8417C0F67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E6EBA-E73E-481E-BB0E-603A970DC758}" type="datetimeFigureOut">
              <a:rPr kumimoji="1" lang="ja-JP" altLang="en-US" smtClean="0"/>
              <a:t>2010/3/3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827FE-6CFC-4269-9942-A9C8417C0F67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E6EBA-E73E-481E-BB0E-603A970DC758}" type="datetimeFigureOut">
              <a:rPr kumimoji="1" lang="ja-JP" altLang="en-US" smtClean="0"/>
              <a:t>2010/3/3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827FE-6CFC-4269-9942-A9C8417C0F67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6" name="日付プレースホルダ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05E6EBA-E73E-481E-BB0E-603A970DC758}" type="datetimeFigureOut">
              <a:rPr kumimoji="1" lang="ja-JP" altLang="en-US" smtClean="0"/>
              <a:t>2010/3/3</a:t>
            </a:fld>
            <a:endParaRPr kumimoji="1" lang="ja-JP" altLang="en-US"/>
          </a:p>
        </p:txBody>
      </p:sp>
      <p:sp>
        <p:nvSpPr>
          <p:cNvPr id="27" name="スライド番号プレースホルダ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56827FE-6CFC-4269-9942-A9C8417C0F67}" type="slidenum">
              <a:rPr kumimoji="1" lang="ja-JP" altLang="en-US" smtClean="0"/>
              <a:t>&lt;#&gt;</a:t>
            </a:fld>
            <a:endParaRPr kumimoji="1" lang="ja-JP" altLang="en-US"/>
          </a:p>
        </p:txBody>
      </p:sp>
      <p:sp>
        <p:nvSpPr>
          <p:cNvPr id="28" name="フッター プレースホルダ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E05E6EBA-E73E-481E-BB0E-603A970DC758}" type="datetimeFigureOut">
              <a:rPr kumimoji="1" lang="ja-JP" altLang="en-US" smtClean="0"/>
              <a:t>2010/3/3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56827FE-6CFC-4269-9942-A9C8417C0F67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E6EBA-E73E-481E-BB0E-603A970DC758}" type="datetimeFigureOut">
              <a:rPr kumimoji="1" lang="ja-JP" altLang="en-US" smtClean="0"/>
              <a:t>2010/3/3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827FE-6CFC-4269-9942-A9C8417C0F67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E6EBA-E73E-481E-BB0E-603A970DC758}" type="datetimeFigureOut">
              <a:rPr kumimoji="1" lang="ja-JP" altLang="en-US" smtClean="0"/>
              <a:t>2010/3/3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827FE-6CFC-4269-9942-A9C8417C0F67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E6EBA-E73E-481E-BB0E-603A970DC758}" type="datetimeFigureOut">
              <a:rPr kumimoji="1" lang="ja-JP" altLang="en-US" smtClean="0"/>
              <a:t>2010/3/3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827FE-6CFC-4269-9942-A9C8417C0F67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正方形/長方形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正方形/長方形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正方形/長方形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正方形/長方形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正方形/長方形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角丸四角形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角丸四角形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正方形/長方形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正方形/長方形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正方形/長方形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正方形/長方形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正方形/長方形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正方形/長方形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タイトル プレースホルダ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3" name="テキスト プレースホルダ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4" name="日付プレースホルダ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E05E6EBA-E73E-481E-BB0E-603A970DC758}" type="datetimeFigureOut">
              <a:rPr kumimoji="1" lang="ja-JP" altLang="en-US" smtClean="0"/>
              <a:t>2010/3/3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23" name="スライド番号プレースホルダ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56827FE-6CFC-4269-9942-A9C8417C0F67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1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1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1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1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1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1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1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1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1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ゲーム脳について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グループ１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動機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脳に関係あることで、過去にテレビや新聞で見て、存在は知っていたが詳しく知らなかったから。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自分達がゲームしているので気になった。</a:t>
            </a:r>
            <a:endParaRPr kumimoji="1" lang="en-US" altLang="ja-JP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ゲーム脳とは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脳波には</a:t>
            </a:r>
            <a:r>
              <a:rPr lang="en-US" altLang="ja-JP" dirty="0" smtClean="0"/>
              <a:t>α</a:t>
            </a:r>
            <a:r>
              <a:rPr lang="ja-JP" altLang="en-US" dirty="0" smtClean="0"/>
              <a:t>波と</a:t>
            </a:r>
            <a:r>
              <a:rPr lang="en-US" altLang="ja-JP" dirty="0" smtClean="0"/>
              <a:t>β</a:t>
            </a:r>
            <a:r>
              <a:rPr lang="ja-JP" altLang="en-US" dirty="0" smtClean="0"/>
              <a:t>波というのがあり、ゲーム脳というのはこの</a:t>
            </a:r>
            <a:r>
              <a:rPr lang="en-US" altLang="ja-JP" dirty="0" smtClean="0"/>
              <a:t>α</a:t>
            </a:r>
            <a:r>
              <a:rPr lang="ja-JP" altLang="en-US" dirty="0" smtClean="0"/>
              <a:t>波と</a:t>
            </a:r>
            <a:r>
              <a:rPr lang="en-US" altLang="ja-JP" dirty="0" smtClean="0"/>
              <a:t>β</a:t>
            </a:r>
            <a:r>
              <a:rPr lang="ja-JP" altLang="en-US" dirty="0" smtClean="0"/>
              <a:t>波のバランスが崩れてしまって状態のこと。</a:t>
            </a:r>
            <a:endParaRPr kumimoji="1" lang="ja-JP" altLang="en-US" dirty="0"/>
          </a:p>
        </p:txBody>
      </p:sp>
      <p:pic>
        <p:nvPicPr>
          <p:cNvPr id="19458" name="Picture 2" descr="図１ 前頭前野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9124" y="3786190"/>
            <a:ext cx="2909895" cy="20655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ゲーム脳の症状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無気力</a:t>
            </a:r>
            <a:endParaRPr kumimoji="1" lang="en-US" altLang="ja-JP" dirty="0" smtClean="0"/>
          </a:p>
          <a:p>
            <a:r>
              <a:rPr lang="ja-JP" altLang="en-US" dirty="0" smtClean="0"/>
              <a:t>笑わない</a:t>
            </a:r>
            <a:endParaRPr lang="en-US" altLang="ja-JP" dirty="0" smtClean="0"/>
          </a:p>
          <a:p>
            <a:r>
              <a:rPr kumimoji="1" lang="ja-JP" altLang="en-US" dirty="0" smtClean="0"/>
              <a:t>コミュニケーション不全</a:t>
            </a:r>
            <a:endParaRPr kumimoji="1" lang="en-US" altLang="ja-JP" dirty="0" smtClean="0"/>
          </a:p>
          <a:p>
            <a:r>
              <a:rPr kumimoji="1" lang="ja-JP" altLang="en-US" dirty="0" smtClean="0"/>
              <a:t>集中力に欠ける</a:t>
            </a:r>
            <a:endParaRPr kumimoji="1" lang="en-US" altLang="ja-JP" dirty="0" smtClean="0"/>
          </a:p>
          <a:p>
            <a:r>
              <a:rPr lang="ja-JP" altLang="en-US" dirty="0" smtClean="0"/>
              <a:t>記憶力低下</a:t>
            </a:r>
            <a:endParaRPr lang="en-US" altLang="ja-JP" dirty="0" smtClean="0"/>
          </a:p>
          <a:p>
            <a:r>
              <a:rPr kumimoji="1" lang="ja-JP" altLang="en-US" dirty="0" smtClean="0"/>
              <a:t>落ち着きがない</a:t>
            </a:r>
            <a:endParaRPr kumimoji="1" lang="en-US" altLang="ja-JP" dirty="0" smtClean="0"/>
          </a:p>
          <a:p>
            <a:r>
              <a:rPr kumimoji="1" lang="ja-JP" altLang="en-US" dirty="0" smtClean="0"/>
              <a:t>羞恥心がない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どんな人がゲーム脳なのか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ノーマル脳タイプ</a:t>
            </a:r>
            <a:endParaRPr kumimoji="1" lang="en-US" altLang="ja-JP" dirty="0" smtClean="0"/>
          </a:p>
          <a:p>
            <a:r>
              <a:rPr lang="ja-JP" altLang="en-US" dirty="0" smtClean="0"/>
              <a:t>ビジュアル脳タイプ</a:t>
            </a:r>
            <a:endParaRPr lang="en-US" altLang="ja-JP" dirty="0" smtClean="0"/>
          </a:p>
          <a:p>
            <a:r>
              <a:rPr kumimoji="1" lang="ja-JP" altLang="en-US" dirty="0" smtClean="0"/>
              <a:t>半ゲーム脳タイプ</a:t>
            </a:r>
            <a:endParaRPr kumimoji="1" lang="en-US" altLang="ja-JP" dirty="0" smtClean="0"/>
          </a:p>
          <a:p>
            <a:r>
              <a:rPr lang="ja-JP" altLang="en-US" dirty="0"/>
              <a:t>ゲーム</a:t>
            </a:r>
            <a:r>
              <a:rPr lang="ja-JP" altLang="en-US" dirty="0" smtClean="0"/>
              <a:t>脳タイプ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矛盾点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ja-JP" dirty="0" smtClean="0"/>
              <a:t>森</a:t>
            </a:r>
            <a:r>
              <a:rPr lang="ja-JP" altLang="en-US" dirty="0"/>
              <a:t>教授</a:t>
            </a:r>
            <a:r>
              <a:rPr lang="ja-JP" altLang="ja-JP" dirty="0" smtClean="0"/>
              <a:t>が</a:t>
            </a:r>
            <a:r>
              <a:rPr lang="ja-JP" altLang="ja-JP" dirty="0"/>
              <a:t>独自にとなえている説で</a:t>
            </a:r>
            <a:r>
              <a:rPr lang="ja-JP" altLang="ja-JP" dirty="0" smtClean="0"/>
              <a:t>あ</a:t>
            </a:r>
            <a:r>
              <a:rPr lang="ja-JP" altLang="en-US" dirty="0" smtClean="0"/>
              <a:t>る。</a:t>
            </a:r>
            <a:endParaRPr lang="en-US" altLang="ja-JP" dirty="0" smtClean="0"/>
          </a:p>
          <a:p>
            <a:r>
              <a:rPr lang="en-US" altLang="ja-JP" dirty="0"/>
              <a:t>α</a:t>
            </a:r>
            <a:r>
              <a:rPr kumimoji="1" lang="ja-JP" altLang="en-US" dirty="0" smtClean="0"/>
              <a:t>波と</a:t>
            </a:r>
            <a:r>
              <a:rPr lang="en-US" altLang="ja-JP" dirty="0" smtClean="0"/>
              <a:t>β</a:t>
            </a:r>
            <a:r>
              <a:rPr lang="ja-JP" altLang="en-US" dirty="0" smtClean="0"/>
              <a:t>波は簡単にいれかわる。</a:t>
            </a:r>
            <a:endParaRPr lang="en-US" altLang="ja-JP" dirty="0" smtClean="0"/>
          </a:p>
          <a:p>
            <a:r>
              <a:rPr lang="ja-JP" altLang="en-US" dirty="0" smtClean="0"/>
              <a:t>森教授が独自に開発した簡易型の脳波計は</a:t>
            </a:r>
            <a:r>
              <a:rPr lang="ja-JP" altLang="en-US" b="1" dirty="0" smtClean="0"/>
              <a:t>厳格な医学的手続きを踏んでいない</a:t>
            </a:r>
            <a:r>
              <a:rPr lang="ja-JP" altLang="en-US" dirty="0" smtClean="0"/>
              <a:t>。</a:t>
            </a:r>
            <a:endParaRPr lang="en-US" altLang="ja-JP" dirty="0" smtClean="0"/>
          </a:p>
          <a:p>
            <a:pPr>
              <a:buNone/>
            </a:pPr>
            <a:endParaRPr lang="en-US" altLang="ja-JP" b="1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結論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ゲーム</a:t>
            </a:r>
            <a:r>
              <a:rPr lang="ja-JP" altLang="en-US" dirty="0" smtClean="0"/>
              <a:t>脳はゲームによって脳が悪影響をうけた状態のこととわかった。しかし、矛盾点が多く</a:t>
            </a:r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　</a:t>
            </a:r>
            <a:r>
              <a:rPr lang="ja-JP" altLang="en-US" dirty="0" smtClean="0"/>
              <a:t>信用できない。</a:t>
            </a:r>
            <a:endParaRPr lang="en-US" altLang="ja-JP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アーバン">
  <a:themeElements>
    <a:clrScheme name="アーバン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アーバン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アーバン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158</TotalTime>
  <Words>187</Words>
  <Application>Microsoft Office PowerPoint</Application>
  <PresentationFormat>画面に合わせる (4:3)</PresentationFormat>
  <Paragraphs>28</Paragraphs>
  <Slides>7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8" baseType="lpstr">
      <vt:lpstr>アーバン</vt:lpstr>
      <vt:lpstr>ゲーム脳について</vt:lpstr>
      <vt:lpstr>動機</vt:lpstr>
      <vt:lpstr>ゲーム脳とは</vt:lpstr>
      <vt:lpstr>ゲーム脳の症状</vt:lpstr>
      <vt:lpstr>どんな人がゲーム脳なのか</vt:lpstr>
      <vt:lpstr>矛盾点</vt:lpstr>
      <vt:lpstr>結論</vt:lpstr>
    </vt:vector>
  </TitlesOfParts>
  <Company>室蘭工業大学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ゲーム脳について</dc:title>
  <dc:creator>01926014</dc:creator>
  <cp:lastModifiedBy>01926014</cp:lastModifiedBy>
  <cp:revision>16</cp:revision>
  <dcterms:created xsi:type="dcterms:W3CDTF">2010-03-03T01:46:14Z</dcterms:created>
  <dcterms:modified xsi:type="dcterms:W3CDTF">2010-03-03T04:24:58Z</dcterms:modified>
</cp:coreProperties>
</file>